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c342c43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dc342c43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Предпосылки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c342c433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c342c433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Решение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c342c433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dc342c433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Проблемы фитнес-центров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c342c433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c342c433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Решение проблем - наш продукт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c342c433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c342c433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Наш продукт позволяет создать комфортную атмосферу, быстро акклиматизироваться в фитнес-зале, легко составить режим тренировок - короче он даёт возможность избавиться от типичных проблем новичков в зале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c342c433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c342c433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Давно занимающиеся смогут следить за своими показателями, видеть прогресс тренировок и всё такое прочее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Информационная система GYMNATION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600" y="143000"/>
            <a:ext cx="3248025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4025" y="152400"/>
            <a:ext cx="5457576" cy="4093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705100"/>
            <a:ext cx="3229224" cy="2270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563" y="152400"/>
            <a:ext cx="726088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419599" cy="294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3824" y="152400"/>
            <a:ext cx="4267200" cy="33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1850" y="3209101"/>
            <a:ext cx="2620694" cy="17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025" y="152400"/>
            <a:ext cx="616395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113" y="152400"/>
            <a:ext cx="725578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